
<file path=[Content_Types].xml><?xml version="1.0" encoding="utf-8"?>
<Types xmlns="http://schemas.openxmlformats.org/package/2006/content-types">
  <Default Extension="avi" ContentType="video/x-msvideo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55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4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55.png"/><Relationship Id="rId9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microsoft.com/office/2007/relationships/media" Target="../media/media2.avi"/><Relationship Id="rId7" Type="http://schemas.openxmlformats.org/officeDocument/2006/relationships/image" Target="../media/image9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11.png"/><Relationship Id="rId4" Type="http://schemas.openxmlformats.org/officeDocument/2006/relationships/video" Target="../media/media2.avi"/><Relationship Id="rId9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2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4.png"/><Relationship Id="rId7" Type="http://schemas.openxmlformats.org/officeDocument/2006/relationships/image" Target="../media/image6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07932" y="1107623"/>
            <a:ext cx="8833872" cy="8027781"/>
            <a:chOff x="4907932" y="1107623"/>
            <a:chExt cx="8833872" cy="80277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7932" y="1107623"/>
              <a:ext cx="8833872" cy="80277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7847" y="9324897"/>
            <a:ext cx="2245034" cy="471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6744" y="2946941"/>
            <a:ext cx="13908534" cy="35727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7830" y="6402906"/>
            <a:ext cx="3425625" cy="11776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2278346" cy="7324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568" y="2558866"/>
            <a:ext cx="7793254" cy="5347414"/>
            <a:chOff x="834568" y="2558866"/>
            <a:chExt cx="7793254" cy="5347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568" y="2558866"/>
              <a:ext cx="7793254" cy="5347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568" y="5999542"/>
            <a:ext cx="7793254" cy="1906738"/>
            <a:chOff x="834568" y="5999542"/>
            <a:chExt cx="7793254" cy="1906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568" y="5999542"/>
              <a:ext cx="7793254" cy="19067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093" y="8564448"/>
            <a:ext cx="7881425" cy="4114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6474" y="8081925"/>
            <a:ext cx="1594701" cy="5439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1971103"/>
            <a:ext cx="7198713" cy="5935177"/>
            <a:chOff x="9142857" y="1971103"/>
            <a:chExt cx="7198713" cy="59351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1971103"/>
              <a:ext cx="7198713" cy="5935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5999542"/>
            <a:ext cx="7198713" cy="1906738"/>
            <a:chOff x="9142857" y="5999542"/>
            <a:chExt cx="7198713" cy="19067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5999542"/>
              <a:ext cx="7198713" cy="19067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6474" y="8081925"/>
            <a:ext cx="2036310" cy="5439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4763" y="8102858"/>
            <a:ext cx="1094463" cy="5120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142857" cy="10332046"/>
            <a:chOff x="0" y="0"/>
            <a:chExt cx="9142857" cy="103320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2857" cy="103320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092664"/>
            <a:ext cx="9142857" cy="2193050"/>
            <a:chOff x="0" y="8092664"/>
            <a:chExt cx="9142857" cy="21930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092664"/>
              <a:ext cx="9142857" cy="2193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142857" cy="10332046"/>
            <a:chOff x="0" y="0"/>
            <a:chExt cx="9142857" cy="103320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2857" cy="103320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142857" cy="10332046"/>
            <a:chOff x="9142857" y="0"/>
            <a:chExt cx="9142857" cy="103320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0"/>
              <a:ext cx="9142857" cy="10332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092664"/>
            <a:ext cx="18285714" cy="2193050"/>
            <a:chOff x="0" y="8092664"/>
            <a:chExt cx="18285714" cy="21930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092664"/>
              <a:ext cx="18285714" cy="21930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8195521"/>
            <a:ext cx="18285714" cy="2090193"/>
            <a:chOff x="0" y="8195521"/>
            <a:chExt cx="18285714" cy="209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195521"/>
              <a:ext cx="18285714" cy="2090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2278346" cy="7324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093" y="8544134"/>
            <a:ext cx="5662635" cy="4469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474" y="8081925"/>
            <a:ext cx="3199196" cy="543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9124" y="2007722"/>
            <a:ext cx="9253832" cy="5896193"/>
            <a:chOff x="819124" y="2007722"/>
            <a:chExt cx="9253832" cy="5896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124" y="2007722"/>
              <a:ext cx="9253832" cy="5896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2841" y="2007722"/>
            <a:ext cx="6921786" cy="5896193"/>
            <a:chOff x="10242841" y="2007722"/>
            <a:chExt cx="6921786" cy="5896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2841" y="2007722"/>
              <a:ext cx="6921786" cy="5896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4568" y="5997177"/>
            <a:ext cx="9238388" cy="1906738"/>
            <a:chOff x="834568" y="5997177"/>
            <a:chExt cx="9238388" cy="19067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568" y="5997177"/>
              <a:ext cx="9238388" cy="19067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42841" y="5997177"/>
            <a:ext cx="6921786" cy="1906738"/>
            <a:chOff x="10242841" y="5997177"/>
            <a:chExt cx="6921786" cy="19067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2841" y="5997177"/>
              <a:ext cx="6921786" cy="19067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04763" y="8081925"/>
            <a:ext cx="2757348" cy="5439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12382" y="8544134"/>
            <a:ext cx="5085663" cy="4469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90841"/>
            <a:ext cx="18285714" cy="7394873"/>
            <a:chOff x="0" y="2890841"/>
            <a:chExt cx="18285714" cy="7394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0841"/>
              <a:ext cx="18285714" cy="7394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0638" y="3643145"/>
            <a:ext cx="15451581" cy="476190"/>
            <a:chOff x="1420638" y="3643145"/>
            <a:chExt cx="15451581" cy="4761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20638" y="3643145"/>
              <a:ext cx="15451581" cy="476190"/>
              <a:chOff x="1420638" y="3643145"/>
              <a:chExt cx="15451581" cy="47619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436114" y="3845526"/>
                <a:ext cx="15413485" cy="47619"/>
                <a:chOff x="1436114" y="3845526"/>
                <a:chExt cx="15413485" cy="4761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36114" y="3845526"/>
                  <a:ext cx="15413485" cy="4761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06353" y="3857431"/>
                <a:ext cx="476190" cy="47619"/>
                <a:chOff x="1206353" y="3857431"/>
                <a:chExt cx="476190" cy="4761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5400000">
                  <a:off x="1206353" y="3857431"/>
                  <a:ext cx="476190" cy="4761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6610314" y="3857431"/>
                <a:ext cx="476190" cy="47619"/>
                <a:chOff x="16610314" y="3857431"/>
                <a:chExt cx="476190" cy="4761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5400000">
                  <a:off x="16610314" y="3857431"/>
                  <a:ext cx="476190" cy="4761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2759324" y="3857431"/>
                <a:ext cx="476190" cy="47619"/>
                <a:chOff x="12759324" y="3857431"/>
                <a:chExt cx="476190" cy="4761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5400000">
                  <a:off x="12759324" y="3857431"/>
                  <a:ext cx="476190" cy="4761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8908333" y="3857431"/>
                <a:ext cx="476190" cy="47619"/>
                <a:chOff x="8908333" y="3857431"/>
                <a:chExt cx="476190" cy="4761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5400000">
                  <a:off x="8908333" y="3857431"/>
                  <a:ext cx="476190" cy="4761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5057343" y="3857431"/>
                <a:ext cx="476190" cy="47619"/>
                <a:chOff x="5057343" y="3857431"/>
                <a:chExt cx="476190" cy="4761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5400000">
                  <a:off x="5057343" y="3857431"/>
                  <a:ext cx="476190" cy="476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2915171" y="3659862"/>
              <a:ext cx="12462561" cy="440491"/>
              <a:chOff x="2915171" y="3659862"/>
              <a:chExt cx="12462561" cy="44049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4468190" y="3659862"/>
                <a:ext cx="909542" cy="440491"/>
                <a:chOff x="14468190" y="3659862"/>
                <a:chExt cx="909542" cy="440491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468190" y="3659862"/>
                  <a:ext cx="909542" cy="44049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0617143" y="3659862"/>
                <a:ext cx="909542" cy="440491"/>
                <a:chOff x="10617143" y="3659862"/>
                <a:chExt cx="909542" cy="440491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617143" y="3659862"/>
                  <a:ext cx="909542" cy="44049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6766162" y="3659862"/>
                <a:ext cx="909542" cy="440491"/>
                <a:chOff x="6766162" y="3659862"/>
                <a:chExt cx="909542" cy="440491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766162" y="3659862"/>
                  <a:ext cx="909542" cy="440491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2915171" y="3659862"/>
                <a:ext cx="909542" cy="440491"/>
                <a:chOff x="2915171" y="3659862"/>
                <a:chExt cx="909542" cy="44049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915171" y="3659862"/>
                  <a:ext cx="909542" cy="440491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33906" y="3701991"/>
            <a:ext cx="918149" cy="42570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1571" y="3701991"/>
            <a:ext cx="1057434" cy="42570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08744" y="3701991"/>
            <a:ext cx="935996" cy="42570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80887" y="3701991"/>
            <a:ext cx="896491" cy="42570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82362" y="9099555"/>
            <a:ext cx="15128180" cy="365815"/>
            <a:chOff x="1582362" y="9099555"/>
            <a:chExt cx="15128180" cy="3658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82362" y="9099555"/>
              <a:ext cx="3575161" cy="365815"/>
              <a:chOff x="1582362" y="9099555"/>
              <a:chExt cx="3575161" cy="3658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2362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433352" y="9099555"/>
              <a:ext cx="3575161" cy="365815"/>
              <a:chOff x="5433352" y="9099555"/>
              <a:chExt cx="3575161" cy="36581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33352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284333" y="9099555"/>
              <a:ext cx="3575161" cy="365815"/>
              <a:chOff x="9284333" y="9099555"/>
              <a:chExt cx="3575161" cy="3658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84333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135381" y="9099555"/>
              <a:ext cx="3575161" cy="365815"/>
              <a:chOff x="13135381" y="9099555"/>
              <a:chExt cx="3575161" cy="36581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35381" y="9099555"/>
                <a:ext cx="3575161" cy="365815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84696" y="5559363"/>
            <a:ext cx="2205245" cy="37586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80887" y="5184772"/>
            <a:ext cx="2207930" cy="39815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58382" y="6984096"/>
            <a:ext cx="1226635" cy="64839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80887" y="6609506"/>
            <a:ext cx="2227206" cy="39815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35686" y="5584753"/>
            <a:ext cx="2200226" cy="93271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31877" y="5210163"/>
            <a:ext cx="2207930" cy="39815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50858" y="5559363"/>
            <a:ext cx="2036140" cy="66017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82858" y="5184772"/>
            <a:ext cx="2207930" cy="39815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03239" y="6984096"/>
            <a:ext cx="883787" cy="37586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82858" y="6609506"/>
            <a:ext cx="2227206" cy="39815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37715" y="5559363"/>
            <a:ext cx="2205245" cy="66017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33906" y="5184772"/>
            <a:ext cx="2207930" cy="39815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3622" y="1089270"/>
            <a:ext cx="4688378" cy="14201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90841"/>
            <a:ext cx="18285714" cy="7394873"/>
            <a:chOff x="0" y="2890841"/>
            <a:chExt cx="18285714" cy="7394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890841"/>
              <a:ext cx="18285714" cy="739487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622" y="1089270"/>
            <a:ext cx="4735997" cy="1420121"/>
          </a:xfrm>
          <a:prstGeom prst="rect">
            <a:avLst/>
          </a:prstGeom>
        </p:spPr>
      </p:pic>
      <p:pic>
        <p:nvPicPr>
          <p:cNvPr id="5" name="2022-12-19 11;53;02">
            <a:hlinkClick r:id="" action="ppaction://media"/>
            <a:extLst>
              <a:ext uri="{FF2B5EF4-FFF2-40B4-BE49-F238E27FC236}">
                <a16:creationId xmlns:a16="http://schemas.microsoft.com/office/drawing/2014/main" id="{B45E7C54-D8A7-548D-37B2-14C1FAC23F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" y="4243663"/>
            <a:ext cx="9144000" cy="5138539"/>
          </a:xfrm>
          <a:prstGeom prst="rect">
            <a:avLst/>
          </a:prstGeom>
        </p:spPr>
      </p:pic>
      <p:pic>
        <p:nvPicPr>
          <p:cNvPr id="7" name="2022-12-19 11;53;20">
            <a:hlinkClick r:id="" action="ppaction://media"/>
            <a:extLst>
              <a:ext uri="{FF2B5EF4-FFF2-40B4-BE49-F238E27FC236}">
                <a16:creationId xmlns:a16="http://schemas.microsoft.com/office/drawing/2014/main" id="{08426CC9-55DD-3BF3-CE6D-D0B9484336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44000" y="4243663"/>
            <a:ext cx="9144000" cy="51385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5395E0-74D1-2731-1027-FC8C1DA19B15}"/>
              </a:ext>
            </a:extLst>
          </p:cNvPr>
          <p:cNvSpPr txBox="1"/>
          <p:nvPr/>
        </p:nvSpPr>
        <p:spPr>
          <a:xfrm>
            <a:off x="0" y="3658888"/>
            <a:ext cx="1268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USER1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812A1B-3A38-C7F2-1E2D-00F0C5268E82}"/>
              </a:ext>
            </a:extLst>
          </p:cNvPr>
          <p:cNvSpPr txBox="1"/>
          <p:nvPr/>
        </p:nvSpPr>
        <p:spPr>
          <a:xfrm>
            <a:off x="9142857" y="3658888"/>
            <a:ext cx="1268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USER2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70832" y="0"/>
            <a:ext cx="12614882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545" y="1138793"/>
            <a:ext cx="2755419" cy="1741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5224" y="3885783"/>
            <a:ext cx="2514147" cy="2514147"/>
            <a:chOff x="6375224" y="3885783"/>
            <a:chExt cx="2514147" cy="25141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375224" y="3885783"/>
              <a:ext cx="2514147" cy="2514147"/>
              <a:chOff x="6375224" y="3885783"/>
              <a:chExt cx="2514147" cy="25141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75224" y="3885783"/>
                <a:ext cx="2514147" cy="25141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520149" y="4030708"/>
              <a:ext cx="2224298" cy="2224298"/>
              <a:chOff x="6520149" y="4030708"/>
              <a:chExt cx="2224298" cy="222429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20149" y="4030708"/>
                <a:ext cx="2224298" cy="222429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375224" y="7052013"/>
            <a:ext cx="2514147" cy="2514147"/>
            <a:chOff x="6375224" y="7052013"/>
            <a:chExt cx="2514147" cy="25141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75224" y="7052013"/>
              <a:ext cx="2514147" cy="2514147"/>
              <a:chOff x="6375224" y="7052013"/>
              <a:chExt cx="2514147" cy="251414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75224" y="7052013"/>
                <a:ext cx="2514147" cy="25141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20149" y="7196938"/>
              <a:ext cx="2224298" cy="2224298"/>
              <a:chOff x="6520149" y="7196938"/>
              <a:chExt cx="2224298" cy="22242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20149" y="7196938"/>
                <a:ext cx="2224298" cy="222429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375224" y="719554"/>
            <a:ext cx="2514147" cy="2514147"/>
            <a:chOff x="6375224" y="719554"/>
            <a:chExt cx="2514147" cy="251414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375224" y="719554"/>
              <a:ext cx="2514147" cy="2514147"/>
              <a:chOff x="6375224" y="719554"/>
              <a:chExt cx="2514147" cy="251414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75224" y="719554"/>
                <a:ext cx="2514147" cy="251414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520149" y="864478"/>
              <a:ext cx="2224298" cy="2224298"/>
              <a:chOff x="6520149" y="864478"/>
              <a:chExt cx="2224298" cy="22242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20149" y="864478"/>
                <a:ext cx="2224298" cy="2224298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1906" y="1879991"/>
            <a:ext cx="4999149" cy="37586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06668" y="1296411"/>
            <a:ext cx="2847671" cy="5685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12382" y="8344772"/>
            <a:ext cx="5433863" cy="37586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06668" y="7685258"/>
            <a:ext cx="3509348" cy="56853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0318" y="9737590"/>
            <a:ext cx="2052036" cy="2349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3622" y="1089270"/>
            <a:ext cx="1870654" cy="148190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12382" y="5113458"/>
            <a:ext cx="3802359" cy="4012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97144" y="4529877"/>
            <a:ext cx="2846738" cy="5685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70832" y="0"/>
            <a:ext cx="12614882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545" y="1138793"/>
            <a:ext cx="2755419" cy="17416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318" y="9737590"/>
            <a:ext cx="2052036" cy="2349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622" y="1089270"/>
            <a:ext cx="1823035" cy="14201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3214" y="1184506"/>
            <a:ext cx="9289138" cy="5875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618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1">
            <a:extLst>
              <a:ext uri="{FF2B5EF4-FFF2-40B4-BE49-F238E27FC236}">
                <a16:creationId xmlns:a16="http://schemas.microsoft.com/office/drawing/2014/main" id="{44EF7503-9FC7-EB95-B696-33A80BB7E6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7728" y="705168"/>
            <a:ext cx="5256688" cy="1745574"/>
          </a:xfrm>
          <a:prstGeom prst="rect">
            <a:avLst/>
          </a:prstGeom>
        </p:spPr>
      </p:pic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34AC5FA9-0285-B959-C6CE-2F50ABB61EE8}"/>
              </a:ext>
            </a:extLst>
          </p:cNvPr>
          <p:cNvGrpSpPr/>
          <p:nvPr/>
        </p:nvGrpSpPr>
        <p:grpSpPr>
          <a:xfrm>
            <a:off x="1199142" y="2236509"/>
            <a:ext cx="4744521" cy="38911"/>
            <a:chOff x="1199142" y="2236509"/>
            <a:chExt cx="4744521" cy="38911"/>
          </a:xfrm>
        </p:grpSpPr>
        <p:pic>
          <p:nvPicPr>
            <p:cNvPr id="49" name="Object 3">
              <a:extLst>
                <a:ext uri="{FF2B5EF4-FFF2-40B4-BE49-F238E27FC236}">
                  <a16:creationId xmlns:a16="http://schemas.microsoft.com/office/drawing/2014/main" id="{BB25DF93-ECDF-26EB-9FCB-08C18EB8F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grpSp>
        <p:nvGrpSpPr>
          <p:cNvPr id="50" name="그룹 1002">
            <a:extLst>
              <a:ext uri="{FF2B5EF4-FFF2-40B4-BE49-F238E27FC236}">
                <a16:creationId xmlns:a16="http://schemas.microsoft.com/office/drawing/2014/main" id="{5A078681-F357-F828-E622-CC5E08A692C6}"/>
              </a:ext>
            </a:extLst>
          </p:cNvPr>
          <p:cNvGrpSpPr/>
          <p:nvPr/>
        </p:nvGrpSpPr>
        <p:grpSpPr>
          <a:xfrm>
            <a:off x="10465790" y="2801712"/>
            <a:ext cx="184333" cy="184333"/>
            <a:chOff x="10465790" y="2801712"/>
            <a:chExt cx="184333" cy="184333"/>
          </a:xfrm>
        </p:grpSpPr>
        <p:pic>
          <p:nvPicPr>
            <p:cNvPr id="51" name="Object 6">
              <a:extLst>
                <a:ext uri="{FF2B5EF4-FFF2-40B4-BE49-F238E27FC236}">
                  <a16:creationId xmlns:a16="http://schemas.microsoft.com/office/drawing/2014/main" id="{448263F5-D850-9793-57E0-AA7FD83CC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790" y="2801712"/>
              <a:ext cx="184333" cy="184333"/>
            </a:xfrm>
            <a:prstGeom prst="rect">
              <a:avLst/>
            </a:prstGeom>
          </p:spPr>
        </p:pic>
      </p:grpSp>
      <p:pic>
        <p:nvPicPr>
          <p:cNvPr id="52" name="Object 8">
            <a:extLst>
              <a:ext uri="{FF2B5EF4-FFF2-40B4-BE49-F238E27FC236}">
                <a16:creationId xmlns:a16="http://schemas.microsoft.com/office/drawing/2014/main" id="{E71B4FC9-4C02-0D77-859E-5D537F31A2D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78769" y="2495330"/>
            <a:ext cx="1965697" cy="835459"/>
          </a:xfrm>
          <a:prstGeom prst="rect">
            <a:avLst/>
          </a:prstGeom>
        </p:spPr>
      </p:pic>
      <p:grpSp>
        <p:nvGrpSpPr>
          <p:cNvPr id="53" name="그룹 1003">
            <a:extLst>
              <a:ext uri="{FF2B5EF4-FFF2-40B4-BE49-F238E27FC236}">
                <a16:creationId xmlns:a16="http://schemas.microsoft.com/office/drawing/2014/main" id="{060ABDD9-BFAB-81C9-E810-EF639EE36E81}"/>
              </a:ext>
            </a:extLst>
          </p:cNvPr>
          <p:cNvGrpSpPr/>
          <p:nvPr/>
        </p:nvGrpSpPr>
        <p:grpSpPr>
          <a:xfrm>
            <a:off x="10465790" y="3751175"/>
            <a:ext cx="184333" cy="184333"/>
            <a:chOff x="10465790" y="3751175"/>
            <a:chExt cx="184333" cy="184333"/>
          </a:xfrm>
        </p:grpSpPr>
        <p:pic>
          <p:nvPicPr>
            <p:cNvPr id="54" name="Object 10">
              <a:extLst>
                <a:ext uri="{FF2B5EF4-FFF2-40B4-BE49-F238E27FC236}">
                  <a16:creationId xmlns:a16="http://schemas.microsoft.com/office/drawing/2014/main" id="{FDC28E5E-B8AA-08F8-02B3-F4390B22A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790" y="3751175"/>
              <a:ext cx="184333" cy="184333"/>
            </a:xfrm>
            <a:prstGeom prst="rect">
              <a:avLst/>
            </a:prstGeom>
          </p:spPr>
        </p:pic>
      </p:grpSp>
      <p:pic>
        <p:nvPicPr>
          <p:cNvPr id="55" name="Object 12">
            <a:extLst>
              <a:ext uri="{FF2B5EF4-FFF2-40B4-BE49-F238E27FC236}">
                <a16:creationId xmlns:a16="http://schemas.microsoft.com/office/drawing/2014/main" id="{DF52F4E7-41E7-344F-81DE-43B0B055E90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78768" y="3430959"/>
            <a:ext cx="2753812" cy="835460"/>
          </a:xfrm>
          <a:prstGeom prst="rect">
            <a:avLst/>
          </a:prstGeom>
        </p:spPr>
      </p:pic>
      <p:grpSp>
        <p:nvGrpSpPr>
          <p:cNvPr id="56" name="그룹 1004">
            <a:extLst>
              <a:ext uri="{FF2B5EF4-FFF2-40B4-BE49-F238E27FC236}">
                <a16:creationId xmlns:a16="http://schemas.microsoft.com/office/drawing/2014/main" id="{4507208C-FFB6-1399-DA97-E7741A809840}"/>
              </a:ext>
            </a:extLst>
          </p:cNvPr>
          <p:cNvGrpSpPr/>
          <p:nvPr/>
        </p:nvGrpSpPr>
        <p:grpSpPr>
          <a:xfrm>
            <a:off x="10465790" y="1890669"/>
            <a:ext cx="184333" cy="184333"/>
            <a:chOff x="10465790" y="1890669"/>
            <a:chExt cx="184333" cy="184333"/>
          </a:xfrm>
        </p:grpSpPr>
        <p:pic>
          <p:nvPicPr>
            <p:cNvPr id="57" name="Object 14">
              <a:extLst>
                <a:ext uri="{FF2B5EF4-FFF2-40B4-BE49-F238E27FC236}">
                  <a16:creationId xmlns:a16="http://schemas.microsoft.com/office/drawing/2014/main" id="{004BF4C1-8C27-1494-CBD0-DB54CAC0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790" y="1890669"/>
              <a:ext cx="184333" cy="184333"/>
            </a:xfrm>
            <a:prstGeom prst="rect">
              <a:avLst/>
            </a:prstGeom>
          </p:spPr>
        </p:pic>
      </p:grpSp>
      <p:pic>
        <p:nvPicPr>
          <p:cNvPr id="58" name="Object 16">
            <a:extLst>
              <a:ext uri="{FF2B5EF4-FFF2-40B4-BE49-F238E27FC236}">
                <a16:creationId xmlns:a16="http://schemas.microsoft.com/office/drawing/2014/main" id="{29FB178C-12D8-D133-6A48-33A8721608D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78769" y="1556540"/>
            <a:ext cx="1927602" cy="838478"/>
          </a:xfrm>
          <a:prstGeom prst="rect">
            <a:avLst/>
          </a:prstGeom>
        </p:spPr>
      </p:pic>
      <p:grpSp>
        <p:nvGrpSpPr>
          <p:cNvPr id="59" name="그룹 1005">
            <a:extLst>
              <a:ext uri="{FF2B5EF4-FFF2-40B4-BE49-F238E27FC236}">
                <a16:creationId xmlns:a16="http://schemas.microsoft.com/office/drawing/2014/main" id="{B347930C-8D19-C8FC-CB08-F7BC9A1C8EBF}"/>
              </a:ext>
            </a:extLst>
          </p:cNvPr>
          <p:cNvGrpSpPr/>
          <p:nvPr/>
        </p:nvGrpSpPr>
        <p:grpSpPr>
          <a:xfrm>
            <a:off x="10465790" y="4686801"/>
            <a:ext cx="184333" cy="184333"/>
            <a:chOff x="10465790" y="4686801"/>
            <a:chExt cx="184333" cy="184333"/>
          </a:xfrm>
        </p:grpSpPr>
        <p:pic>
          <p:nvPicPr>
            <p:cNvPr id="60" name="Object 18">
              <a:extLst>
                <a:ext uri="{FF2B5EF4-FFF2-40B4-BE49-F238E27FC236}">
                  <a16:creationId xmlns:a16="http://schemas.microsoft.com/office/drawing/2014/main" id="{0E2F0164-CF57-F7B3-3F35-EDAEC58B9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790" y="4686801"/>
              <a:ext cx="184333" cy="184333"/>
            </a:xfrm>
            <a:prstGeom prst="rect">
              <a:avLst/>
            </a:prstGeom>
          </p:spPr>
        </p:pic>
      </p:grpSp>
      <p:pic>
        <p:nvPicPr>
          <p:cNvPr id="61" name="Object 20">
            <a:extLst>
              <a:ext uri="{FF2B5EF4-FFF2-40B4-BE49-F238E27FC236}">
                <a16:creationId xmlns:a16="http://schemas.microsoft.com/office/drawing/2014/main" id="{E5CD4BDF-303E-38FF-6CB3-61FBC0E67C5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78768" y="4366587"/>
            <a:ext cx="1965698" cy="778317"/>
          </a:xfrm>
          <a:prstGeom prst="rect">
            <a:avLst/>
          </a:prstGeom>
        </p:spPr>
      </p:pic>
      <p:grpSp>
        <p:nvGrpSpPr>
          <p:cNvPr id="62" name="그룹 1006">
            <a:extLst>
              <a:ext uri="{FF2B5EF4-FFF2-40B4-BE49-F238E27FC236}">
                <a16:creationId xmlns:a16="http://schemas.microsoft.com/office/drawing/2014/main" id="{B508A0AE-3B2E-22FF-2BC6-74194D9FE443}"/>
              </a:ext>
            </a:extLst>
          </p:cNvPr>
          <p:cNvGrpSpPr/>
          <p:nvPr/>
        </p:nvGrpSpPr>
        <p:grpSpPr>
          <a:xfrm>
            <a:off x="10465790" y="6509049"/>
            <a:ext cx="184333" cy="184333"/>
            <a:chOff x="10465790" y="6509049"/>
            <a:chExt cx="184333" cy="184333"/>
          </a:xfrm>
        </p:grpSpPr>
        <p:pic>
          <p:nvPicPr>
            <p:cNvPr id="63" name="Object 22">
              <a:extLst>
                <a:ext uri="{FF2B5EF4-FFF2-40B4-BE49-F238E27FC236}">
                  <a16:creationId xmlns:a16="http://schemas.microsoft.com/office/drawing/2014/main" id="{9CE116A7-779C-F91A-91E7-A6B1476F4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790" y="6509049"/>
              <a:ext cx="184333" cy="184333"/>
            </a:xfrm>
            <a:prstGeom prst="rect">
              <a:avLst/>
            </a:prstGeom>
          </p:spPr>
        </p:pic>
      </p:grpSp>
      <p:pic>
        <p:nvPicPr>
          <p:cNvPr id="960" name="Object 24">
            <a:extLst>
              <a:ext uri="{FF2B5EF4-FFF2-40B4-BE49-F238E27FC236}">
                <a16:creationId xmlns:a16="http://schemas.microsoft.com/office/drawing/2014/main" id="{3AF0C870-0C25-7F77-54AF-CBF806DEA16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78768" y="6188825"/>
            <a:ext cx="2763347" cy="835461"/>
          </a:xfrm>
          <a:prstGeom prst="rect">
            <a:avLst/>
          </a:prstGeom>
        </p:spPr>
      </p:pic>
      <p:grpSp>
        <p:nvGrpSpPr>
          <p:cNvPr id="961" name="그룹 1007">
            <a:extLst>
              <a:ext uri="{FF2B5EF4-FFF2-40B4-BE49-F238E27FC236}">
                <a16:creationId xmlns:a16="http://schemas.microsoft.com/office/drawing/2014/main" id="{C1EC778F-83B6-0E88-FC80-1C59858B326F}"/>
              </a:ext>
            </a:extLst>
          </p:cNvPr>
          <p:cNvGrpSpPr/>
          <p:nvPr/>
        </p:nvGrpSpPr>
        <p:grpSpPr>
          <a:xfrm>
            <a:off x="10465790" y="5599742"/>
            <a:ext cx="184333" cy="184333"/>
            <a:chOff x="10465790" y="5599742"/>
            <a:chExt cx="184333" cy="184333"/>
          </a:xfrm>
        </p:grpSpPr>
        <p:pic>
          <p:nvPicPr>
            <p:cNvPr id="962" name="Object 26">
              <a:extLst>
                <a:ext uri="{FF2B5EF4-FFF2-40B4-BE49-F238E27FC236}">
                  <a16:creationId xmlns:a16="http://schemas.microsoft.com/office/drawing/2014/main" id="{DEF24A18-E25D-F770-7A95-999DEE3FF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790" y="5599742"/>
              <a:ext cx="184333" cy="184333"/>
            </a:xfrm>
            <a:prstGeom prst="rect">
              <a:avLst/>
            </a:prstGeom>
          </p:spPr>
        </p:pic>
      </p:grpSp>
      <p:pic>
        <p:nvPicPr>
          <p:cNvPr id="963" name="Object 28">
            <a:extLst>
              <a:ext uri="{FF2B5EF4-FFF2-40B4-BE49-F238E27FC236}">
                <a16:creationId xmlns:a16="http://schemas.microsoft.com/office/drawing/2014/main" id="{41D8F4A1-1ECC-20F9-F1DE-FCF948BB8C05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78768" y="5279530"/>
            <a:ext cx="2715728" cy="835461"/>
          </a:xfrm>
          <a:prstGeom prst="rect">
            <a:avLst/>
          </a:prstGeom>
        </p:spPr>
      </p:pic>
      <p:grpSp>
        <p:nvGrpSpPr>
          <p:cNvPr id="964" name="그룹 1008">
            <a:extLst>
              <a:ext uri="{FF2B5EF4-FFF2-40B4-BE49-F238E27FC236}">
                <a16:creationId xmlns:a16="http://schemas.microsoft.com/office/drawing/2014/main" id="{A9CBB898-D9A2-BFD8-9C26-89EDD57593F3}"/>
              </a:ext>
            </a:extLst>
          </p:cNvPr>
          <p:cNvGrpSpPr/>
          <p:nvPr/>
        </p:nvGrpSpPr>
        <p:grpSpPr>
          <a:xfrm>
            <a:off x="10465790" y="7441033"/>
            <a:ext cx="184333" cy="184333"/>
            <a:chOff x="10465790" y="7441033"/>
            <a:chExt cx="184333" cy="184333"/>
          </a:xfrm>
        </p:grpSpPr>
        <p:pic>
          <p:nvPicPr>
            <p:cNvPr id="965" name="Object 30">
              <a:extLst>
                <a:ext uri="{FF2B5EF4-FFF2-40B4-BE49-F238E27FC236}">
                  <a16:creationId xmlns:a16="http://schemas.microsoft.com/office/drawing/2014/main" id="{C1370252-ECE4-F068-51D3-1D500DDD7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790" y="7441033"/>
              <a:ext cx="184333" cy="184333"/>
            </a:xfrm>
            <a:prstGeom prst="rect">
              <a:avLst/>
            </a:prstGeom>
          </p:spPr>
        </p:pic>
      </p:grpSp>
      <p:pic>
        <p:nvPicPr>
          <p:cNvPr id="966" name="Object 32">
            <a:extLst>
              <a:ext uri="{FF2B5EF4-FFF2-40B4-BE49-F238E27FC236}">
                <a16:creationId xmlns:a16="http://schemas.microsoft.com/office/drawing/2014/main" id="{4F9FE3D2-36D8-9021-6799-6E195A0EA96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8768" y="7128540"/>
            <a:ext cx="1103355" cy="828060"/>
          </a:xfrm>
          <a:prstGeom prst="rect">
            <a:avLst/>
          </a:prstGeom>
        </p:spPr>
      </p:pic>
      <p:grpSp>
        <p:nvGrpSpPr>
          <p:cNvPr id="967" name="그룹 1009">
            <a:extLst>
              <a:ext uri="{FF2B5EF4-FFF2-40B4-BE49-F238E27FC236}">
                <a16:creationId xmlns:a16="http://schemas.microsoft.com/office/drawing/2014/main" id="{52CD9C81-93AC-CB81-862E-C97753227BE4}"/>
              </a:ext>
            </a:extLst>
          </p:cNvPr>
          <p:cNvGrpSpPr/>
          <p:nvPr/>
        </p:nvGrpSpPr>
        <p:grpSpPr>
          <a:xfrm>
            <a:off x="10465790" y="8353969"/>
            <a:ext cx="184333" cy="184333"/>
            <a:chOff x="10465790" y="8353969"/>
            <a:chExt cx="184333" cy="184333"/>
          </a:xfrm>
        </p:grpSpPr>
        <p:pic>
          <p:nvPicPr>
            <p:cNvPr id="968" name="Object 34">
              <a:extLst>
                <a:ext uri="{FF2B5EF4-FFF2-40B4-BE49-F238E27FC236}">
                  <a16:creationId xmlns:a16="http://schemas.microsoft.com/office/drawing/2014/main" id="{AE25A713-FC93-5A80-E784-5CD5A8660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790" y="8353969"/>
              <a:ext cx="184333" cy="184333"/>
            </a:xfrm>
            <a:prstGeom prst="rect">
              <a:avLst/>
            </a:prstGeom>
          </p:spPr>
        </p:pic>
      </p:grpSp>
      <p:pic>
        <p:nvPicPr>
          <p:cNvPr id="969" name="Object 36">
            <a:extLst>
              <a:ext uri="{FF2B5EF4-FFF2-40B4-BE49-F238E27FC236}">
                <a16:creationId xmlns:a16="http://schemas.microsoft.com/office/drawing/2014/main" id="{F7B6F2D5-A522-F356-A3B0-92644B65FEA8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8768" y="8041482"/>
            <a:ext cx="1055738" cy="8280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11310" y="0"/>
            <a:ext cx="12774405" cy="10285714"/>
            <a:chOff x="5511310" y="0"/>
            <a:chExt cx="1277440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1310" y="0"/>
              <a:ext cx="1277440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3735" y="0"/>
            <a:ext cx="3407371" cy="10285714"/>
            <a:chOff x="5053735" y="0"/>
            <a:chExt cx="340737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3735" y="0"/>
              <a:ext cx="340737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0479" y="1096889"/>
            <a:ext cx="7509017" cy="15207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9048" y="2480582"/>
            <a:ext cx="7166007" cy="45810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102" y="1089270"/>
            <a:ext cx="3341483" cy="14201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90154" y="7386188"/>
            <a:ext cx="6171429" cy="1888393"/>
            <a:chOff x="11590154" y="7386188"/>
            <a:chExt cx="6171429" cy="18883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0154" y="7386188"/>
              <a:ext cx="6171429" cy="1888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809524"/>
            <a:ext cx="9142857" cy="6476190"/>
            <a:chOff x="9142857" y="3809524"/>
            <a:chExt cx="9142857" cy="6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809524"/>
              <a:ext cx="9142857" cy="6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3809524"/>
            <a:chOff x="0" y="0"/>
            <a:chExt cx="18285714" cy="38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8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809524"/>
            <a:ext cx="9142857" cy="6476190"/>
            <a:chOff x="0" y="3809524"/>
            <a:chExt cx="9142857" cy="64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809524"/>
              <a:ext cx="9142857" cy="64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48469" y="734873"/>
            <a:ext cx="9969806" cy="26618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098" y="1089270"/>
            <a:ext cx="3389102" cy="14201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18285714" cy="10304762"/>
            <a:chOff x="0" y="-19048"/>
            <a:chExt cx="18285714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9048"/>
              <a:ext cx="18285714" cy="10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94261" y="2580273"/>
            <a:ext cx="4151833" cy="6188846"/>
            <a:chOff x="13094261" y="2580273"/>
            <a:chExt cx="4151833" cy="6188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9340" y="-243154"/>
              <a:ext cx="8303666" cy="12377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4261" y="2580273"/>
              <a:ext cx="4151833" cy="61888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57811" y="2996573"/>
            <a:ext cx="3909680" cy="54116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524" y="2580273"/>
            <a:ext cx="11466450" cy="6188846"/>
            <a:chOff x="1135524" y="2580273"/>
            <a:chExt cx="11466450" cy="61888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193747" y="-110195"/>
              <a:ext cx="22932900" cy="1237769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524" y="2580273"/>
              <a:ext cx="11466450" cy="61888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4098" y="1089270"/>
            <a:ext cx="4745483" cy="14201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C3A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52024" y="3697989"/>
            <a:ext cx="3539434" cy="4681370"/>
            <a:chOff x="13352024" y="3697989"/>
            <a:chExt cx="3539434" cy="46813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2024" y="3697989"/>
              <a:ext cx="3539434" cy="46813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67994" y="3667460"/>
            <a:ext cx="3539434" cy="4681370"/>
            <a:chOff x="5367994" y="3667460"/>
            <a:chExt cx="3539434" cy="46813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7994" y="3667460"/>
              <a:ext cx="3539434" cy="46813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9718" y="3697989"/>
            <a:ext cx="3539434" cy="4681370"/>
            <a:chOff x="9339718" y="3697989"/>
            <a:chExt cx="3539434" cy="46813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9718" y="3697989"/>
              <a:ext cx="3539434" cy="46813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8754" y="3667460"/>
            <a:ext cx="3539434" cy="4681370"/>
            <a:chOff x="1398754" y="3667460"/>
            <a:chExt cx="3539434" cy="4681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8754" y="3667460"/>
              <a:ext cx="3539434" cy="4681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3860" y="1947946"/>
            <a:ext cx="7144083" cy="14146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5798" y="3811614"/>
            <a:ext cx="3380703" cy="952013"/>
            <a:chOff x="1475798" y="3811614"/>
            <a:chExt cx="3380703" cy="9520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5798" y="3811614"/>
              <a:ext cx="3380703" cy="9520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60187" y="3811614"/>
            <a:ext cx="3380703" cy="952013"/>
            <a:chOff x="5460187" y="3811614"/>
            <a:chExt cx="3380703" cy="9520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0187" y="3811614"/>
              <a:ext cx="3380703" cy="9520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44575" y="3811614"/>
            <a:ext cx="3380703" cy="952013"/>
            <a:chOff x="9444575" y="3811614"/>
            <a:chExt cx="3380703" cy="9520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4575" y="3811614"/>
              <a:ext cx="3380703" cy="9520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28963" y="3811614"/>
            <a:ext cx="3380703" cy="952013"/>
            <a:chOff x="13428963" y="3811614"/>
            <a:chExt cx="3380703" cy="9520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28963" y="3811614"/>
              <a:ext cx="3380703" cy="95201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7677" y="4028344"/>
            <a:ext cx="1971271" cy="4944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2058" y="4028344"/>
            <a:ext cx="1769586" cy="5685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36477" y="4028344"/>
            <a:ext cx="2057281" cy="5516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20858" y="4028344"/>
            <a:ext cx="1969147" cy="5685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07971" y="5250305"/>
            <a:ext cx="2716356" cy="1096606"/>
            <a:chOff x="1807971" y="5250305"/>
            <a:chExt cx="2716356" cy="10966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3687" y="5629787"/>
              <a:ext cx="2828806" cy="81997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9877" y="5212211"/>
              <a:ext cx="1649720" cy="5031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92362" y="5250305"/>
            <a:ext cx="2716356" cy="1812458"/>
            <a:chOff x="5792362" y="5250305"/>
            <a:chExt cx="2716356" cy="181245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8077" y="5617086"/>
              <a:ext cx="2757158" cy="154853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54268" y="5212211"/>
              <a:ext cx="1029063" cy="5031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6762" y="5250305"/>
            <a:ext cx="2716356" cy="1468025"/>
            <a:chOff x="9776762" y="5250305"/>
            <a:chExt cx="2716356" cy="14680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42477" y="5629787"/>
              <a:ext cx="2716311" cy="119139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38668" y="5212211"/>
              <a:ext cx="1698948" cy="5031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61143" y="5250305"/>
            <a:ext cx="2716356" cy="1468025"/>
            <a:chOff x="13761143" y="5250305"/>
            <a:chExt cx="2716356" cy="146802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26858" y="5629787"/>
              <a:ext cx="2724120" cy="119139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23049" y="5212211"/>
              <a:ext cx="1442672" cy="46674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54277" y="8701106"/>
            <a:ext cx="2860691" cy="5382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2278346" cy="7324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568" y="2558866"/>
            <a:ext cx="16658348" cy="5347414"/>
            <a:chOff x="834568" y="2558866"/>
            <a:chExt cx="16658348" cy="5347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568" y="2558866"/>
              <a:ext cx="16658348" cy="5347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568" y="5997177"/>
            <a:ext cx="16582918" cy="1906738"/>
            <a:chOff x="834568" y="5997177"/>
            <a:chExt cx="16582918" cy="1906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568" y="5997177"/>
              <a:ext cx="16582918" cy="19067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4569" y="8544134"/>
            <a:ext cx="7651863" cy="446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6474" y="8102858"/>
            <a:ext cx="815263" cy="5120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2278346" cy="7324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568" y="2558866"/>
            <a:ext cx="12713292" cy="5347414"/>
            <a:chOff x="834568" y="2558866"/>
            <a:chExt cx="12713292" cy="5347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568" y="2558866"/>
              <a:ext cx="12713292" cy="5347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568" y="5997177"/>
            <a:ext cx="12713292" cy="1906738"/>
            <a:chOff x="834568" y="5997177"/>
            <a:chExt cx="12713292" cy="1906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568" y="5997177"/>
              <a:ext cx="12713292" cy="19067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093" y="8564448"/>
            <a:ext cx="8924454" cy="4114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6474" y="8102858"/>
            <a:ext cx="3269415" cy="5120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2278346" cy="7324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568" y="2558866"/>
            <a:ext cx="13825261" cy="5347414"/>
            <a:chOff x="834568" y="2558866"/>
            <a:chExt cx="13825261" cy="5347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568" y="2558866"/>
              <a:ext cx="13825261" cy="5347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568" y="5997177"/>
            <a:ext cx="13825261" cy="1906738"/>
            <a:chOff x="834568" y="5997177"/>
            <a:chExt cx="13825261" cy="1906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568" y="5997177"/>
              <a:ext cx="13825261" cy="19067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093" y="8564448"/>
            <a:ext cx="6769940" cy="4114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6474" y="8102858"/>
            <a:ext cx="4548853" cy="5120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</Words>
  <Application>Microsoft Office PowerPoint</Application>
  <PresentationFormat>사용자 지정</PresentationFormat>
  <Paragraphs>2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최신호</cp:lastModifiedBy>
  <cp:revision>4</cp:revision>
  <dcterms:created xsi:type="dcterms:W3CDTF">2022-12-18T21:18:58Z</dcterms:created>
  <dcterms:modified xsi:type="dcterms:W3CDTF">2022-12-19T03:38:39Z</dcterms:modified>
</cp:coreProperties>
</file>